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2/22/2024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2/22/2024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atashino.cerkov.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vk.com/wall-174122898?own=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51331F-00D8-666C-3425-4C10DBE04BA7}"/>
              </a:ext>
            </a:extLst>
          </p:cNvPr>
          <p:cNvSpPr>
            <a:spLocks noGrp="1"/>
          </p:cNvSpPr>
          <p:nvPr>
            <p:ph type="ctrTitle"/>
          </p:nvPr>
        </p:nvSpPr>
        <p:spPr/>
        <p:txBody>
          <a:bodyPr/>
          <a:lstStyle/>
          <a:p>
            <a:r>
              <a:rPr lang="ru-RU" dirty="0"/>
              <a:t>БФ СЧАСТЬЕ С НАМИ</a:t>
            </a:r>
            <a:br>
              <a:rPr lang="ru-RU" dirty="0"/>
            </a:br>
            <a:r>
              <a:rPr lang="ru-RU" dirty="0"/>
              <a:t>2023год</a:t>
            </a:r>
          </a:p>
        </p:txBody>
      </p:sp>
    </p:spTree>
    <p:extLst>
      <p:ext uri="{BB962C8B-B14F-4D97-AF65-F5344CB8AC3E}">
        <p14:creationId xmlns:p14="http://schemas.microsoft.com/office/powerpoint/2010/main" val="163315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71F0A3-2679-AA88-0C36-705CCD7A654D}"/>
              </a:ext>
            </a:extLst>
          </p:cNvPr>
          <p:cNvSpPr>
            <a:spLocks noGrp="1"/>
          </p:cNvSpPr>
          <p:nvPr>
            <p:ph idx="1"/>
          </p:nvPr>
        </p:nvSpPr>
        <p:spPr/>
        <p:txBody>
          <a:bodyPr/>
          <a:lstStyle/>
          <a:p>
            <a:pPr marL="0" indent="0" algn="just">
              <a:buNone/>
            </a:pPr>
            <a:r>
              <a:rPr lang="ru-RU" dirty="0"/>
              <a:t>	2023г был непростой год. В связи с введением санкций против нашей страны, многие наши спонсоры свернули свои благотворительные программы. Помощи стало поступать меньше, а нуждающихся стало больше. Некоторые из наших подопечных лишились работы. Но тем не менее наш фонд в это трудное для всех время не прекратил свое существование и по мере возможности продолжал свою деятельность не смотря ни на что.</a:t>
            </a:r>
          </a:p>
        </p:txBody>
      </p:sp>
    </p:spTree>
    <p:extLst>
      <p:ext uri="{BB962C8B-B14F-4D97-AF65-F5344CB8AC3E}">
        <p14:creationId xmlns:p14="http://schemas.microsoft.com/office/powerpoint/2010/main" val="243075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0D513A-5736-63B0-5527-38D450D3F591}"/>
              </a:ext>
            </a:extLst>
          </p:cNvPr>
          <p:cNvSpPr>
            <a:spLocks noGrp="1"/>
          </p:cNvSpPr>
          <p:nvPr>
            <p:ph type="title"/>
          </p:nvPr>
        </p:nvSpPr>
        <p:spPr/>
        <p:txBody>
          <a:bodyPr/>
          <a:lstStyle/>
          <a:p>
            <a:r>
              <a:rPr lang="ru-RU" dirty="0"/>
              <a:t>Направления</a:t>
            </a:r>
          </a:p>
        </p:txBody>
      </p:sp>
      <p:sp>
        <p:nvSpPr>
          <p:cNvPr id="3" name="Объект 2">
            <a:extLst>
              <a:ext uri="{FF2B5EF4-FFF2-40B4-BE49-F238E27FC236}">
                <a16:creationId xmlns:a16="http://schemas.microsoft.com/office/drawing/2014/main" id="{0C629B10-53AC-0B4F-DCC2-62E89FC0052C}"/>
              </a:ext>
            </a:extLst>
          </p:cNvPr>
          <p:cNvSpPr>
            <a:spLocks noGrp="1"/>
          </p:cNvSpPr>
          <p:nvPr>
            <p:ph idx="1"/>
          </p:nvPr>
        </p:nvSpPr>
        <p:spPr/>
        <p:txBody>
          <a:bodyPr/>
          <a:lstStyle/>
          <a:p>
            <a:pPr marL="0" indent="0">
              <a:buNone/>
            </a:pPr>
            <a:r>
              <a:rPr lang="ru-RU" dirty="0"/>
              <a:t>Наш фонд оказывает всяческую поддержку многодетным семьям, семьям с детьми-инвалидами, инвалидам, ветеранам боевых действий, а также семьям, попавшим в тяжелую жизненную ситуацию. Наша цель это не просто раздача пожертвований, а именно помощь в трудную минуту тем, кто в ней нуждается. Помимо подопечных семей, мы предоставляем помощь и оказываем всяческую поддержку дому ребенка в Москве (http://gku-sdr6.ru/kontakty), детской деревне SOS Томилино (https://sos-dd.ru/what/villages/tomilino/), Храму Живоначальной Троицы в Наташино (</a:t>
            </a:r>
            <a:r>
              <a:rPr lang="ru-RU" dirty="0">
                <a:hlinkClick r:id="rId2"/>
              </a:rPr>
              <a:t>http://natashino.cerkov.ru/</a:t>
            </a:r>
            <a:r>
              <a:rPr lang="ru-RU" dirty="0"/>
              <a:t>) и многим другим организациям и НКО.</a:t>
            </a:r>
          </a:p>
        </p:txBody>
      </p:sp>
    </p:spTree>
    <p:extLst>
      <p:ext uri="{BB962C8B-B14F-4D97-AF65-F5344CB8AC3E}">
        <p14:creationId xmlns:p14="http://schemas.microsoft.com/office/powerpoint/2010/main" val="94515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00FDA10-090B-1E75-6094-CD529448ECB8}"/>
              </a:ext>
            </a:extLst>
          </p:cNvPr>
          <p:cNvSpPr>
            <a:spLocks noGrp="1"/>
          </p:cNvSpPr>
          <p:nvPr>
            <p:ph idx="1"/>
          </p:nvPr>
        </p:nvSpPr>
        <p:spPr/>
        <p:txBody>
          <a:bodyPr/>
          <a:lstStyle/>
          <a:p>
            <a:pPr marL="0" indent="0">
              <a:buNone/>
            </a:pPr>
            <a:r>
              <a:rPr lang="ru-RU" dirty="0"/>
              <a:t>Можно выделить три основных направления деятельности нашего фонда:</a:t>
            </a:r>
          </a:p>
          <a:p>
            <a:pPr marL="0" indent="0">
              <a:buNone/>
            </a:pPr>
            <a:r>
              <a:rPr lang="ru-RU" dirty="0"/>
              <a:t>- Благотворительная помощь подопечным семьям;</a:t>
            </a:r>
          </a:p>
          <a:p>
            <a:pPr marL="0" indent="0">
              <a:buNone/>
            </a:pPr>
            <a:r>
              <a:rPr lang="ru-RU" dirty="0"/>
              <a:t>- Организация культурно-массовых мероприятий;</a:t>
            </a:r>
          </a:p>
          <a:p>
            <a:pPr marL="0" indent="0">
              <a:buNone/>
            </a:pPr>
            <a:r>
              <a:rPr lang="ru-RU" dirty="0"/>
              <a:t>- Поздравление для детей подопечных семей.</a:t>
            </a:r>
          </a:p>
        </p:txBody>
      </p:sp>
    </p:spTree>
    <p:extLst>
      <p:ext uri="{BB962C8B-B14F-4D97-AF65-F5344CB8AC3E}">
        <p14:creationId xmlns:p14="http://schemas.microsoft.com/office/powerpoint/2010/main" val="8670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62ADB5-D993-B21E-8774-EDC78CB09759}"/>
              </a:ext>
            </a:extLst>
          </p:cNvPr>
          <p:cNvSpPr>
            <a:spLocks noGrp="1"/>
          </p:cNvSpPr>
          <p:nvPr>
            <p:ph type="title"/>
          </p:nvPr>
        </p:nvSpPr>
        <p:spPr/>
        <p:txBody>
          <a:bodyPr/>
          <a:lstStyle/>
          <a:p>
            <a:r>
              <a:rPr lang="ru-RU" dirty="0"/>
              <a:t>Подводя итоги</a:t>
            </a:r>
          </a:p>
        </p:txBody>
      </p:sp>
      <p:sp>
        <p:nvSpPr>
          <p:cNvPr id="3" name="Объект 2">
            <a:extLst>
              <a:ext uri="{FF2B5EF4-FFF2-40B4-BE49-F238E27FC236}">
                <a16:creationId xmlns:a16="http://schemas.microsoft.com/office/drawing/2014/main" id="{18DDC8EA-CD21-162B-A5E2-74F500758EA9}"/>
              </a:ext>
            </a:extLst>
          </p:cNvPr>
          <p:cNvSpPr>
            <a:spLocks noGrp="1"/>
          </p:cNvSpPr>
          <p:nvPr>
            <p:ph idx="1"/>
          </p:nvPr>
        </p:nvSpPr>
        <p:spPr/>
        <p:txBody>
          <a:bodyPr>
            <a:normAutofit lnSpcReduction="10000"/>
          </a:bodyPr>
          <a:lstStyle/>
          <a:p>
            <a:pPr marL="0" indent="0">
              <a:buNone/>
            </a:pPr>
            <a:r>
              <a:rPr lang="ru-RU" dirty="0"/>
              <a:t>Подводя итоги деятельности фонда за 2023 год, можно сделать вывод, что мы не смотря ни на какие трудности, не снизили темпа оказания помощи нашим подопечным. Было проведено более девятисот раздач продукции, полученной от наших благотворителей. Отзывы реальных людей можно посмотреть на странице в </a:t>
            </a:r>
            <a:r>
              <a:rPr lang="en-US" dirty="0" err="1"/>
              <a:t>Vk</a:t>
            </a:r>
            <a:r>
              <a:rPr lang="ru-RU" dirty="0"/>
              <a:t> </a:t>
            </a:r>
            <a:r>
              <a:rPr lang="en-US" dirty="0">
                <a:hlinkClick r:id="rId2"/>
              </a:rPr>
              <a:t>https://vk.com/wall-174122898?own=1</a:t>
            </a:r>
            <a:r>
              <a:rPr lang="ru-RU" dirty="0"/>
              <a:t>.</a:t>
            </a:r>
          </a:p>
          <a:p>
            <a:pPr marL="0" indent="0">
              <a:buNone/>
            </a:pPr>
            <a:r>
              <a:rPr lang="ru-RU" dirty="0"/>
              <a:t>Было организованно более двухсот культурно-массовых мероприятий для наших подопечных.</a:t>
            </a:r>
          </a:p>
          <a:p>
            <a:pPr marL="0" indent="0">
              <a:buNone/>
            </a:pPr>
            <a:r>
              <a:rPr lang="ru-RU" dirty="0"/>
              <a:t>Благодаря нашему фонду и партнерам-кондитерам, ежемесячно 4-5 детям дарится торт на день рождение.</a:t>
            </a:r>
          </a:p>
        </p:txBody>
      </p:sp>
    </p:spTree>
    <p:extLst>
      <p:ext uri="{BB962C8B-B14F-4D97-AF65-F5344CB8AC3E}">
        <p14:creationId xmlns:p14="http://schemas.microsoft.com/office/powerpoint/2010/main" val="115866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143392-378F-3F11-6487-E9CCE6CE5F59}"/>
              </a:ext>
            </a:extLst>
          </p:cNvPr>
          <p:cNvSpPr>
            <a:spLocks noGrp="1"/>
          </p:cNvSpPr>
          <p:nvPr>
            <p:ph type="title"/>
          </p:nvPr>
        </p:nvSpPr>
        <p:spPr/>
        <p:txBody>
          <a:bodyPr/>
          <a:lstStyle/>
          <a:p>
            <a:r>
              <a:rPr lang="ru-RU" dirty="0"/>
              <a:t>Финансы</a:t>
            </a:r>
          </a:p>
        </p:txBody>
      </p:sp>
      <p:sp>
        <p:nvSpPr>
          <p:cNvPr id="3" name="Объект 2">
            <a:extLst>
              <a:ext uri="{FF2B5EF4-FFF2-40B4-BE49-F238E27FC236}">
                <a16:creationId xmlns:a16="http://schemas.microsoft.com/office/drawing/2014/main" id="{408677B5-DE10-89AF-AC42-D4CF3BDBF506}"/>
              </a:ext>
            </a:extLst>
          </p:cNvPr>
          <p:cNvSpPr>
            <a:spLocks noGrp="1"/>
          </p:cNvSpPr>
          <p:nvPr>
            <p:ph idx="1"/>
          </p:nvPr>
        </p:nvSpPr>
        <p:spPr/>
        <p:txBody>
          <a:bodyPr/>
          <a:lstStyle/>
          <a:p>
            <a:pPr marL="0" indent="0">
              <a:buNone/>
            </a:pPr>
            <a:r>
              <a:rPr lang="ru-RU" dirty="0"/>
              <a:t>За 2023 год по реквизитам фонда на уставную деятельность было перечислено 10550руб.  Это были пожертвования юридических </a:t>
            </a:r>
            <a:r>
              <a:rPr lang="ru-RU"/>
              <a:t>лиц. За </a:t>
            </a:r>
            <a:r>
              <a:rPr lang="ru-RU" dirty="0"/>
              <a:t>счет сплоченной и целеустремленной команды волонтеров, мы реализовали все проекты без привлечения каких-либо денежных средств, поэтому расходы составили 0,00руб.</a:t>
            </a:r>
          </a:p>
        </p:txBody>
      </p:sp>
    </p:spTree>
    <p:extLst>
      <p:ext uri="{BB962C8B-B14F-4D97-AF65-F5344CB8AC3E}">
        <p14:creationId xmlns:p14="http://schemas.microsoft.com/office/powerpoint/2010/main" val="3327272092"/>
      </p:ext>
    </p:extLst>
  </p:cSld>
  <p:clrMapOvr>
    <a:masterClrMapping/>
  </p:clrMapOvr>
</p:sld>
</file>

<file path=ppt/theme/theme1.xml><?xml version="1.0" encoding="utf-8"?>
<a:theme xmlns:a="http://schemas.openxmlformats.org/drawingml/2006/main" name="Галерея">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TM10001114[[fn=Галерея]]</Template>
  <TotalTime>50</TotalTime>
  <Words>346</Words>
  <Application>Microsoft Office PowerPoint</Application>
  <PresentationFormat>Широкоэкранный</PresentationFormat>
  <Paragraphs>14</Paragraphs>
  <Slides>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6</vt:i4>
      </vt:variant>
    </vt:vector>
  </HeadingPairs>
  <TitlesOfParts>
    <vt:vector size="9" baseType="lpstr">
      <vt:lpstr>Arial</vt:lpstr>
      <vt:lpstr>Gill Sans MT</vt:lpstr>
      <vt:lpstr>Галерея</vt:lpstr>
      <vt:lpstr>БФ СЧАСТЬЕ С НАМИ 2023год</vt:lpstr>
      <vt:lpstr>Презентация PowerPoint</vt:lpstr>
      <vt:lpstr>Направления</vt:lpstr>
      <vt:lpstr>Презентация PowerPoint</vt:lpstr>
      <vt:lpstr>Подводя итоги</vt:lpstr>
      <vt:lpstr>Финансы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БФ СЧАСТЬЕ С НАМИ 2023год</dc:title>
  <dc:creator>Сергей Котельников</dc:creator>
  <cp:lastModifiedBy>Сергей Котельников</cp:lastModifiedBy>
  <cp:revision>3</cp:revision>
  <dcterms:created xsi:type="dcterms:W3CDTF">2024-02-19T13:08:24Z</dcterms:created>
  <dcterms:modified xsi:type="dcterms:W3CDTF">2024-02-22T04:17:56Z</dcterms:modified>
</cp:coreProperties>
</file>